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38D4F-5205-453C-9314-5D03B838A820}" type="datetimeFigureOut">
              <a:rPr kumimoji="1" lang="ja-JP" altLang="en-US" smtClean="0"/>
              <a:t>2021/10/8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B69C2-F1C1-40CA-9962-D8EA26122DD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1259632" y="116632"/>
            <a:ext cx="6840760" cy="6480720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3214717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改定前</a:t>
            </a:r>
            <a:r>
              <a:rPr lang="en-US" altLang="ja-JP" dirty="0" smtClean="0"/>
              <a:t>】</a:t>
            </a:r>
            <a:r>
              <a:rPr lang="ja-JP" altLang="en-US" dirty="0" smtClean="0"/>
              <a:t>内容変更の〆日：前月の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日</a:t>
            </a:r>
            <a:endParaRPr kumimoji="1"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51720" y="4294837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改定前</a:t>
            </a:r>
            <a:r>
              <a:rPr lang="en-US" altLang="ja-JP" dirty="0" smtClean="0"/>
              <a:t>】</a:t>
            </a:r>
            <a:r>
              <a:rPr lang="ja-JP" altLang="en-US" dirty="0" smtClean="0"/>
              <a:t>請求</a:t>
            </a:r>
            <a:r>
              <a:rPr lang="ja-JP" altLang="en-US" dirty="0"/>
              <a:t>日</a:t>
            </a:r>
            <a:r>
              <a:rPr lang="ja-JP" altLang="en-US" dirty="0" smtClean="0"/>
              <a:t>：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当月</a:t>
            </a:r>
            <a:r>
              <a:rPr lang="ja-JP" altLang="en-US" dirty="0" smtClean="0"/>
              <a:t>の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日</a:t>
            </a:r>
            <a:r>
              <a:rPr lang="ja-JP" altLang="en-US" dirty="0" smtClean="0"/>
              <a:t>（りそな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13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日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27784" y="3718773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改定後</a:t>
            </a:r>
            <a:r>
              <a:rPr lang="en-US" altLang="ja-JP" dirty="0" smtClean="0"/>
              <a:t>】</a:t>
            </a:r>
            <a:r>
              <a:rPr lang="ja-JP" altLang="en-US" dirty="0" smtClean="0"/>
              <a:t>内容変更の〆日： 前月の</a:t>
            </a:r>
            <a:r>
              <a:rPr lang="en-US" altLang="ja-JP" dirty="0" smtClean="0">
                <a:solidFill>
                  <a:srgbClr val="00B050"/>
                </a:solidFill>
              </a:rPr>
              <a:t>10</a:t>
            </a:r>
            <a:r>
              <a:rPr lang="ja-JP" altLang="en-US" dirty="0" smtClean="0">
                <a:solidFill>
                  <a:srgbClr val="00B050"/>
                </a:solidFill>
              </a:rPr>
              <a:t>日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7784" y="47878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改定後</a:t>
            </a:r>
            <a:r>
              <a:rPr lang="en-US" altLang="ja-JP" dirty="0" smtClean="0"/>
              <a:t>】</a:t>
            </a:r>
            <a:r>
              <a:rPr lang="ja-JP" altLang="en-US" dirty="0" smtClean="0"/>
              <a:t>請求</a:t>
            </a:r>
            <a:r>
              <a:rPr lang="ja-JP" altLang="en-US" dirty="0"/>
              <a:t>日</a:t>
            </a:r>
            <a:r>
              <a:rPr lang="ja-JP" altLang="en-US" dirty="0" smtClean="0"/>
              <a:t>：</a:t>
            </a:r>
            <a:r>
              <a:rPr lang="ja-JP" altLang="en-US" dirty="0" smtClean="0">
                <a:solidFill>
                  <a:srgbClr val="00B050"/>
                </a:solidFill>
              </a:rPr>
              <a:t>前月</a:t>
            </a:r>
            <a:r>
              <a:rPr lang="ja-JP" altLang="en-US" dirty="0" smtClean="0"/>
              <a:t>の</a:t>
            </a:r>
            <a:r>
              <a:rPr lang="en-US" altLang="ja-JP" dirty="0" smtClean="0">
                <a:solidFill>
                  <a:srgbClr val="00B050"/>
                </a:solidFill>
              </a:rPr>
              <a:t>22</a:t>
            </a:r>
            <a:r>
              <a:rPr lang="ja-JP" altLang="en-US" dirty="0" smtClean="0">
                <a:solidFill>
                  <a:srgbClr val="00B050"/>
                </a:solidFill>
              </a:rPr>
              <a:t>日</a:t>
            </a:r>
            <a:r>
              <a:rPr lang="ja-JP" altLang="en-US" dirty="0" smtClean="0"/>
              <a:t>（りそな</a:t>
            </a:r>
            <a:r>
              <a:rPr lang="en-US" altLang="ja-JP" dirty="0" smtClean="0">
                <a:solidFill>
                  <a:srgbClr val="00B050"/>
                </a:solidFill>
              </a:rPr>
              <a:t>28</a:t>
            </a:r>
            <a:r>
              <a:rPr lang="ja-JP" altLang="en-US" dirty="0" smtClean="0">
                <a:solidFill>
                  <a:srgbClr val="00B050"/>
                </a:solidFill>
              </a:rPr>
              <a:t>日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9" name="曲折矢印 8"/>
          <p:cNvSpPr/>
          <p:nvPr/>
        </p:nvSpPr>
        <p:spPr>
          <a:xfrm rot="10800000">
            <a:off x="2267744" y="3574757"/>
            <a:ext cx="360040" cy="432049"/>
          </a:xfrm>
          <a:prstGeom prst="ben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曲折矢印 9"/>
          <p:cNvSpPr/>
          <p:nvPr/>
        </p:nvSpPr>
        <p:spPr>
          <a:xfrm rot="10800000">
            <a:off x="2267745" y="4653134"/>
            <a:ext cx="360040" cy="432049"/>
          </a:xfrm>
          <a:prstGeom prst="ben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40466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【</a:t>
            </a:r>
            <a:r>
              <a:rPr lang="ja-JP" altLang="en-US" sz="2400" dirty="0" smtClean="0"/>
              <a:t>請求日の変更</a:t>
            </a:r>
            <a:r>
              <a:rPr lang="en-US" altLang="ja-JP" sz="2400" dirty="0" smtClean="0"/>
              <a:t>】</a:t>
            </a:r>
            <a:r>
              <a:rPr kumimoji="1" lang="ja-JP" altLang="en-US" sz="2400" dirty="0" smtClean="0"/>
              <a:t>会員利用規約の改定</a:t>
            </a:r>
            <a:endParaRPr kumimoji="1" lang="en-US" altLang="ja-JP" sz="2400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1475656" y="2924944"/>
            <a:ext cx="6408712" cy="2592288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75656" y="98072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「会員内容変更の〆日」と「会費の請求日」の変更を以下の内容で、</a:t>
            </a:r>
            <a:r>
              <a:rPr lang="ja-JP" altLang="en-US" dirty="0" smtClean="0"/>
              <a:t>来年１月より改めさせていただきたくお知らせいたします。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75656" y="1774557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なお、料金など、その他の変更はございません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>
            <a:rot lat="0" lon="10800000" rev="0"/>
          </a:camera>
          <a:lightRig rig="threePt" dir="t"/>
        </a:scene3d>
      </a:spPr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tatsuya</dc:creator>
  <cp:lastModifiedBy>tatsuya</cp:lastModifiedBy>
  <cp:revision>3</cp:revision>
  <dcterms:created xsi:type="dcterms:W3CDTF">2021-10-08T07:19:03Z</dcterms:created>
  <dcterms:modified xsi:type="dcterms:W3CDTF">2021-10-08T07:44:25Z</dcterms:modified>
</cp:coreProperties>
</file>